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6" r:id="rId5"/>
    <p:sldId id="300" r:id="rId6"/>
    <p:sldId id="289" r:id="rId7"/>
    <p:sldId id="263" r:id="rId8"/>
    <p:sldId id="283" r:id="rId9"/>
    <p:sldId id="279" r:id="rId10"/>
    <p:sldId id="290" r:id="rId11"/>
    <p:sldId id="286" r:id="rId12"/>
    <p:sldId id="284" r:id="rId13"/>
    <p:sldId id="301" r:id="rId14"/>
    <p:sldId id="302" r:id="rId15"/>
    <p:sldId id="30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11A16E-7404-DA4E-2CD9-86E98950A6BD}" v="52" dt="2024-09-10T22:02:44.7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38" d="100"/>
          <a:sy n="38" d="100"/>
        </p:scale>
        <p:origin x="72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0" d="100"/>
        <a:sy n="40" d="100"/>
      </p:scale>
      <p:origin x="0" y="-24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1C11A16E-7404-DA4E-2CD9-86E98950A6BD}"/>
    <pc:docChg chg="addSld delSld modSld">
      <pc:chgData name="WENDALEE MARTIN WITTWER" userId="S::u0594444@umail.utah.edu::9fb0da18-f57d-4bac-a28f-413510cf2b5e" providerId="AD" clId="Web-{1C11A16E-7404-DA4E-2CD9-86E98950A6BD}" dt="2024-09-10T22:02:58.973" v="83"/>
      <pc:docMkLst>
        <pc:docMk/>
      </pc:docMkLst>
      <pc:sldChg chg="modSp">
        <pc:chgData name="WENDALEE MARTIN WITTWER" userId="S::u0594444@umail.utah.edu::9fb0da18-f57d-4bac-a28f-413510cf2b5e" providerId="AD" clId="Web-{1C11A16E-7404-DA4E-2CD9-86E98950A6BD}" dt="2024-09-10T21:55:33.450" v="7" actId="20577"/>
        <pc:sldMkLst>
          <pc:docMk/>
          <pc:sldMk cId="1240602439" sldId="256"/>
        </pc:sldMkLst>
        <pc:spChg chg="mod">
          <ac:chgData name="WENDALEE MARTIN WITTWER" userId="S::u0594444@umail.utah.edu::9fb0da18-f57d-4bac-a28f-413510cf2b5e" providerId="AD" clId="Web-{1C11A16E-7404-DA4E-2CD9-86E98950A6BD}" dt="2024-09-10T21:55:20.074" v="1" actId="20577"/>
          <ac:spMkLst>
            <pc:docMk/>
            <pc:sldMk cId="1240602439" sldId="256"/>
            <ac:spMk id="2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1C11A16E-7404-DA4E-2CD9-86E98950A6BD}" dt="2024-09-10T21:55:33.450" v="7" actId="20577"/>
          <ac:spMkLst>
            <pc:docMk/>
            <pc:sldMk cId="1240602439" sldId="256"/>
            <ac:spMk id="3" creationId="{00000000-0000-0000-0000-000000000000}"/>
          </ac:spMkLst>
        </pc:spChg>
      </pc:sldChg>
      <pc:sldChg chg="del">
        <pc:chgData name="WENDALEE MARTIN WITTWER" userId="S::u0594444@umail.utah.edu::9fb0da18-f57d-4bac-a28f-413510cf2b5e" providerId="AD" clId="Web-{1C11A16E-7404-DA4E-2CD9-86E98950A6BD}" dt="2024-09-10T21:56:31.404" v="15"/>
        <pc:sldMkLst>
          <pc:docMk/>
          <pc:sldMk cId="2267746553" sldId="258"/>
        </pc:sldMkLst>
      </pc:sldChg>
      <pc:sldChg chg="del">
        <pc:chgData name="WENDALEE MARTIN WITTWER" userId="S::u0594444@umail.utah.edu::9fb0da18-f57d-4bac-a28f-413510cf2b5e" providerId="AD" clId="Web-{1C11A16E-7404-DA4E-2CD9-86E98950A6BD}" dt="2024-09-10T21:56:30.841" v="14"/>
        <pc:sldMkLst>
          <pc:docMk/>
          <pc:sldMk cId="3115531769" sldId="259"/>
        </pc:sldMkLst>
      </pc:sldChg>
      <pc:sldChg chg="del">
        <pc:chgData name="WENDALEE MARTIN WITTWER" userId="S::u0594444@umail.utah.edu::9fb0da18-f57d-4bac-a28f-413510cf2b5e" providerId="AD" clId="Web-{1C11A16E-7404-DA4E-2CD9-86E98950A6BD}" dt="2024-09-10T21:56:27.263" v="12"/>
        <pc:sldMkLst>
          <pc:docMk/>
          <pc:sldMk cId="4118111626" sldId="260"/>
        </pc:sldMkLst>
      </pc:sldChg>
      <pc:sldChg chg="del">
        <pc:chgData name="WENDALEE MARTIN WITTWER" userId="S::u0594444@umail.utah.edu::9fb0da18-f57d-4bac-a28f-413510cf2b5e" providerId="AD" clId="Web-{1C11A16E-7404-DA4E-2CD9-86E98950A6BD}" dt="2024-09-10T21:56:25.919" v="10"/>
        <pc:sldMkLst>
          <pc:docMk/>
          <pc:sldMk cId="1988793773" sldId="261"/>
        </pc:sldMkLst>
      </pc:sldChg>
      <pc:sldChg chg="del">
        <pc:chgData name="WENDALEE MARTIN WITTWER" userId="S::u0594444@umail.utah.edu::9fb0da18-f57d-4bac-a28f-413510cf2b5e" providerId="AD" clId="Web-{1C11A16E-7404-DA4E-2CD9-86E98950A6BD}" dt="2024-09-10T21:56:29.591" v="13"/>
        <pc:sldMkLst>
          <pc:docMk/>
          <pc:sldMk cId="2041210414" sldId="262"/>
        </pc:sldMkLst>
      </pc:sldChg>
      <pc:sldChg chg="modNotes">
        <pc:chgData name="WENDALEE MARTIN WITTWER" userId="S::u0594444@umail.utah.edu::9fb0da18-f57d-4bac-a28f-413510cf2b5e" providerId="AD" clId="Web-{1C11A16E-7404-DA4E-2CD9-86E98950A6BD}" dt="2024-09-10T22:01:09.534" v="55"/>
        <pc:sldMkLst>
          <pc:docMk/>
          <pc:sldMk cId="4193027808" sldId="263"/>
        </pc:sldMkLst>
      </pc:sldChg>
      <pc:sldChg chg="del">
        <pc:chgData name="WENDALEE MARTIN WITTWER" userId="S::u0594444@umail.utah.edu::9fb0da18-f57d-4bac-a28f-413510cf2b5e" providerId="AD" clId="Web-{1C11A16E-7404-DA4E-2CD9-86E98950A6BD}" dt="2024-09-10T21:56:33.326" v="17"/>
        <pc:sldMkLst>
          <pc:docMk/>
          <pc:sldMk cId="3067687439" sldId="265"/>
        </pc:sldMkLst>
      </pc:sldChg>
      <pc:sldChg chg="del">
        <pc:chgData name="WENDALEE MARTIN WITTWER" userId="S::u0594444@umail.utah.edu::9fb0da18-f57d-4bac-a28f-413510cf2b5e" providerId="AD" clId="Web-{1C11A16E-7404-DA4E-2CD9-86E98950A6BD}" dt="2024-09-10T21:56:10.825" v="9"/>
        <pc:sldMkLst>
          <pc:docMk/>
          <pc:sldMk cId="607765463" sldId="278"/>
        </pc:sldMkLst>
      </pc:sldChg>
      <pc:sldChg chg="modNotes">
        <pc:chgData name="WENDALEE MARTIN WITTWER" userId="S::u0594444@umail.utah.edu::9fb0da18-f57d-4bac-a28f-413510cf2b5e" providerId="AD" clId="Web-{1C11A16E-7404-DA4E-2CD9-86E98950A6BD}" dt="2024-09-10T22:00:48.674" v="49"/>
        <pc:sldMkLst>
          <pc:docMk/>
          <pc:sldMk cId="319230422" sldId="279"/>
        </pc:sldMkLst>
      </pc:sldChg>
      <pc:sldChg chg="del">
        <pc:chgData name="WENDALEE MARTIN WITTWER" userId="S::u0594444@umail.utah.edu::9fb0da18-f57d-4bac-a28f-413510cf2b5e" providerId="AD" clId="Web-{1C11A16E-7404-DA4E-2CD9-86E98950A6BD}" dt="2024-09-10T21:56:26.716" v="11"/>
        <pc:sldMkLst>
          <pc:docMk/>
          <pc:sldMk cId="468539185" sldId="281"/>
        </pc:sldMkLst>
      </pc:sldChg>
      <pc:sldChg chg="modNotes">
        <pc:chgData name="WENDALEE MARTIN WITTWER" userId="S::u0594444@umail.utah.edu::9fb0da18-f57d-4bac-a28f-413510cf2b5e" providerId="AD" clId="Web-{1C11A16E-7404-DA4E-2CD9-86E98950A6BD}" dt="2024-09-10T22:00:59.065" v="51"/>
        <pc:sldMkLst>
          <pc:docMk/>
          <pc:sldMk cId="1096324586" sldId="283"/>
        </pc:sldMkLst>
      </pc:sldChg>
      <pc:sldChg chg="modNotes">
        <pc:chgData name="WENDALEE MARTIN WITTWER" userId="S::u0594444@umail.utah.edu::9fb0da18-f57d-4bac-a28f-413510cf2b5e" providerId="AD" clId="Web-{1C11A16E-7404-DA4E-2CD9-86E98950A6BD}" dt="2024-09-10T22:00:18.205" v="41"/>
        <pc:sldMkLst>
          <pc:docMk/>
          <pc:sldMk cId="66463040" sldId="284"/>
        </pc:sldMkLst>
      </pc:sldChg>
      <pc:sldChg chg="del">
        <pc:chgData name="WENDALEE MARTIN WITTWER" userId="S::u0594444@umail.utah.edu::9fb0da18-f57d-4bac-a28f-413510cf2b5e" providerId="AD" clId="Web-{1C11A16E-7404-DA4E-2CD9-86E98950A6BD}" dt="2024-09-10T21:56:32.154" v="16"/>
        <pc:sldMkLst>
          <pc:docMk/>
          <pc:sldMk cId="734057398" sldId="285"/>
        </pc:sldMkLst>
      </pc:sldChg>
      <pc:sldChg chg="modNotes">
        <pc:chgData name="WENDALEE MARTIN WITTWER" userId="S::u0594444@umail.utah.edu::9fb0da18-f57d-4bac-a28f-413510cf2b5e" providerId="AD" clId="Web-{1C11A16E-7404-DA4E-2CD9-86E98950A6BD}" dt="2024-09-10T22:00:28.674" v="45"/>
        <pc:sldMkLst>
          <pc:docMk/>
          <pc:sldMk cId="3471467028" sldId="286"/>
        </pc:sldMkLst>
      </pc:sldChg>
      <pc:sldChg chg="modNotes">
        <pc:chgData name="WENDALEE MARTIN WITTWER" userId="S::u0594444@umail.utah.edu::9fb0da18-f57d-4bac-a28f-413510cf2b5e" providerId="AD" clId="Web-{1C11A16E-7404-DA4E-2CD9-86E98950A6BD}" dt="2024-09-10T22:01:15.925" v="57"/>
        <pc:sldMkLst>
          <pc:docMk/>
          <pc:sldMk cId="3410319670" sldId="289"/>
        </pc:sldMkLst>
      </pc:sldChg>
      <pc:sldChg chg="modNotes">
        <pc:chgData name="WENDALEE MARTIN WITTWER" userId="S::u0594444@umail.utah.edu::9fb0da18-f57d-4bac-a28f-413510cf2b5e" providerId="AD" clId="Web-{1C11A16E-7404-DA4E-2CD9-86E98950A6BD}" dt="2024-09-10T22:00:40.236" v="47"/>
        <pc:sldMkLst>
          <pc:docMk/>
          <pc:sldMk cId="3506442606" sldId="290"/>
        </pc:sldMkLst>
      </pc:sldChg>
      <pc:sldChg chg="add">
        <pc:chgData name="WENDALEE MARTIN WITTWER" userId="S::u0594444@umail.utah.edu::9fb0da18-f57d-4bac-a28f-413510cf2b5e" providerId="AD" clId="Web-{1C11A16E-7404-DA4E-2CD9-86E98950A6BD}" dt="2024-09-10T21:56:06.419" v="8"/>
        <pc:sldMkLst>
          <pc:docMk/>
          <pc:sldMk cId="2578924175" sldId="300"/>
        </pc:sldMkLst>
      </pc:sldChg>
      <pc:sldChg chg="add del">
        <pc:chgData name="WENDALEE MARTIN WITTWER" userId="S::u0594444@umail.utah.edu::9fb0da18-f57d-4bac-a28f-413510cf2b5e" providerId="AD" clId="Web-{1C11A16E-7404-DA4E-2CD9-86E98950A6BD}" dt="2024-09-10T21:58:45.156" v="23"/>
        <pc:sldMkLst>
          <pc:docMk/>
          <pc:sldMk cId="714045143" sldId="301"/>
        </pc:sldMkLst>
      </pc:sldChg>
      <pc:sldChg chg="modSp add replId modNotes">
        <pc:chgData name="WENDALEE MARTIN WITTWER" userId="S::u0594444@umail.utah.edu::9fb0da18-f57d-4bac-a28f-413510cf2b5e" providerId="AD" clId="Web-{1C11A16E-7404-DA4E-2CD9-86E98950A6BD}" dt="2024-09-10T22:00:08.298" v="37"/>
        <pc:sldMkLst>
          <pc:docMk/>
          <pc:sldMk cId="3025062554" sldId="301"/>
        </pc:sldMkLst>
        <pc:spChg chg="mod">
          <ac:chgData name="WENDALEE MARTIN WITTWER" userId="S::u0594444@umail.utah.edu::9fb0da18-f57d-4bac-a28f-413510cf2b5e" providerId="AD" clId="Web-{1C11A16E-7404-DA4E-2CD9-86E98950A6BD}" dt="2024-09-10T21:59:30.641" v="33" actId="20577"/>
          <ac:spMkLst>
            <pc:docMk/>
            <pc:sldMk cId="3025062554" sldId="301"/>
            <ac:spMk id="3" creationId="{00000000-0000-0000-0000-000000000000}"/>
          </ac:spMkLst>
        </pc:spChg>
      </pc:sldChg>
      <pc:sldChg chg="modSp add replId modNotes">
        <pc:chgData name="WENDALEE MARTIN WITTWER" userId="S::u0594444@umail.utah.edu::9fb0da18-f57d-4bac-a28f-413510cf2b5e" providerId="AD" clId="Web-{1C11A16E-7404-DA4E-2CD9-86E98950A6BD}" dt="2024-09-10T22:02:58.973" v="83"/>
        <pc:sldMkLst>
          <pc:docMk/>
          <pc:sldMk cId="2089080313" sldId="302"/>
        </pc:sldMkLst>
        <pc:spChg chg="mod">
          <ac:chgData name="WENDALEE MARTIN WITTWER" userId="S::u0594444@umail.utah.edu::9fb0da18-f57d-4bac-a28f-413510cf2b5e" providerId="AD" clId="Web-{1C11A16E-7404-DA4E-2CD9-86E98950A6BD}" dt="2024-09-10T22:02:03.910" v="58" actId="20577"/>
          <ac:spMkLst>
            <pc:docMk/>
            <pc:sldMk cId="2089080313" sldId="302"/>
            <ac:spMk id="3" creationId="{00000000-0000-0000-0000-000000000000}"/>
          </ac:spMkLst>
        </pc:spChg>
      </pc:sldChg>
      <pc:sldChg chg="add del">
        <pc:chgData name="WENDALEE MARTIN WITTWER" userId="S::u0594444@umail.utah.edu::9fb0da18-f57d-4bac-a28f-413510cf2b5e" providerId="AD" clId="Web-{1C11A16E-7404-DA4E-2CD9-86E98950A6BD}" dt="2024-09-10T21:58:40.453" v="22"/>
        <pc:sldMkLst>
          <pc:docMk/>
          <pc:sldMk cId="2094288399" sldId="302"/>
        </pc:sldMkLst>
      </pc:sldChg>
      <pc:sldChg chg="add del">
        <pc:chgData name="WENDALEE MARTIN WITTWER" userId="S::u0594444@umail.utah.edu::9fb0da18-f57d-4bac-a28f-413510cf2b5e" providerId="AD" clId="Web-{1C11A16E-7404-DA4E-2CD9-86E98950A6BD}" dt="2024-09-10T21:58:38.140" v="21"/>
        <pc:sldMkLst>
          <pc:docMk/>
          <pc:sldMk cId="2364904524" sldId="303"/>
        </pc:sldMkLst>
      </pc:sldChg>
      <pc:sldChg chg="modSp add replId modNotes">
        <pc:chgData name="WENDALEE MARTIN WITTWER" userId="S::u0594444@umail.utah.edu::9fb0da18-f57d-4bac-a28f-413510cf2b5e" providerId="AD" clId="Web-{1C11A16E-7404-DA4E-2CD9-86E98950A6BD}" dt="2024-09-10T22:02:44.348" v="76"/>
        <pc:sldMkLst>
          <pc:docMk/>
          <pc:sldMk cId="3821282396" sldId="303"/>
        </pc:sldMkLst>
        <pc:spChg chg="mod">
          <ac:chgData name="WENDALEE MARTIN WITTWER" userId="S::u0594444@umail.utah.edu::9fb0da18-f57d-4bac-a28f-413510cf2b5e" providerId="AD" clId="Web-{1C11A16E-7404-DA4E-2CD9-86E98950A6BD}" dt="2024-09-10T22:02:09.410" v="61" actId="20577"/>
          <ac:spMkLst>
            <pc:docMk/>
            <pc:sldMk cId="3821282396" sldId="303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BB3812-8359-4876-87CC-5AAB1F44E81B}" type="datetimeFigureOut">
              <a:t>9/10/2024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56AE3C-4ACC-4EE8-8D49-32DAAA601F6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558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o/</a:t>
            </a:r>
            <a:r>
              <a:rPr lang="en-US" dirty="0" err="1">
                <a:ea typeface="Calibri"/>
                <a:cs typeface="Calibri"/>
              </a:rPr>
              <a:t>vt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6AE3C-4ACC-4EE8-8D49-32DAAA601F6A}" type="slidenum"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827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c rule-breaker/</a:t>
            </a:r>
            <a:r>
              <a:rPr lang="en-US" dirty="0" err="1">
                <a:ea typeface="Calibri"/>
                <a:cs typeface="Calibri"/>
              </a:rPr>
              <a:t>vt</a:t>
            </a:r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6AE3C-4ACC-4EE8-8D49-32DAAA601F6A}" type="slidenum"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7676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c/r/</a:t>
            </a:r>
            <a:r>
              <a:rPr lang="en-US" dirty="0" err="1">
                <a:ea typeface="Calibri"/>
                <a:cs typeface="Calibri"/>
              </a:rPr>
              <a:t>vt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6AE3C-4ACC-4EE8-8D49-32DAAA601F6A}" type="slidenum"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8649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o/</a:t>
            </a:r>
            <a:r>
              <a:rPr lang="en-US" dirty="0" err="1">
                <a:ea typeface="Calibri"/>
                <a:cs typeface="Calibri"/>
              </a:rPr>
              <a:t>vt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6AE3C-4ACC-4EE8-8D49-32DAAA601F6A}" type="slidenum"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981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c/</a:t>
            </a:r>
            <a:r>
              <a:rPr lang="en-US" dirty="0" err="1">
                <a:ea typeface="Calibri"/>
                <a:cs typeface="Calibri"/>
              </a:rPr>
              <a:t>vt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6AE3C-4ACC-4EE8-8D49-32DAAA601F6A}" type="slidenum"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4926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o/</a:t>
            </a:r>
            <a:r>
              <a:rPr lang="en-US" dirty="0" err="1">
                <a:ea typeface="Calibri"/>
                <a:cs typeface="Calibri"/>
              </a:rPr>
              <a:t>vt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6AE3C-4ACC-4EE8-8D49-32DAAA601F6A}" type="slidenum"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3199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c/r/</a:t>
            </a:r>
            <a:r>
              <a:rPr lang="en-US" dirty="0" err="1">
                <a:ea typeface="Calibri"/>
                <a:cs typeface="Calibri"/>
              </a:rPr>
              <a:t>vt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6AE3C-4ACC-4EE8-8D49-32DAAA601F6A}" type="slidenum"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0374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>
                <a:ea typeface="Calibri"/>
                <a:cs typeface="Calibri"/>
              </a:rPr>
              <a:t>vt</a:t>
            </a:r>
            <a:r>
              <a:rPr lang="en-US" dirty="0">
                <a:ea typeface="Calibri"/>
                <a:cs typeface="Calibri"/>
              </a:rPr>
              <a:t>/</a:t>
            </a:r>
            <a:r>
              <a:rPr lang="en-US" dirty="0" err="1">
                <a:ea typeface="Calibri"/>
                <a:cs typeface="Calibri"/>
              </a:rPr>
              <a:t>vt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6AE3C-4ACC-4EE8-8D49-32DAAA601F6A}" type="slidenum"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9854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c/r/</a:t>
            </a:r>
            <a:r>
              <a:rPr lang="en-US" dirty="0" err="1">
                <a:ea typeface="Calibri"/>
                <a:cs typeface="Calibri"/>
              </a:rPr>
              <a:t>vt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6AE3C-4ACC-4EE8-8D49-32DAAA601F6A}" type="slidenum"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3304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>
                <a:ea typeface="Calibri"/>
                <a:cs typeface="Calibri"/>
              </a:rPr>
              <a:t>vt</a:t>
            </a:r>
            <a:r>
              <a:rPr lang="en-US" dirty="0">
                <a:ea typeface="Calibri"/>
                <a:cs typeface="Calibri"/>
              </a:rPr>
              <a:t>/v-e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6AE3C-4ACC-4EE8-8D49-32DAAA601F6A}" type="slidenum"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177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592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7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33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227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95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7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6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07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52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48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7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47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11.11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Accuracy Activity: Name The Syllable Types!</a:t>
            </a:r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0602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-2795" y="2676778"/>
            <a:ext cx="1219091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>
                <a:latin typeface="Century Gothic"/>
              </a:rPr>
              <a:t>masterpiece</a:t>
            </a:r>
            <a:endParaRPr lang="en-US" sz="9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50625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/>
              </a:rPr>
              <a:t>outline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90803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/>
              </a:rPr>
              <a:t>childhood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282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691"/>
            <a:ext cx="10515600" cy="1325563"/>
          </a:xfrm>
        </p:spPr>
        <p:txBody>
          <a:bodyPr/>
          <a:lstStyle/>
          <a:p>
            <a:r>
              <a:rPr lang="en-US" dirty="0"/>
              <a:t>Name the Syllable Types!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8645"/>
            <a:ext cx="10515600" cy="553028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rabicPeriod"/>
            </a:pPr>
            <a:r>
              <a:rPr lang="en-US" dirty="0"/>
              <a:t>Choose 4-8 words of varying difficulty from the current module.</a:t>
            </a:r>
          </a:p>
          <a:p>
            <a:pPr marL="514350" indent="-514350">
              <a:buAutoNum type="arabicPeriod"/>
            </a:pPr>
            <a:r>
              <a:rPr lang="en-US" dirty="0"/>
              <a:t>Review &amp; display all </a:t>
            </a:r>
            <a:r>
              <a:rPr lang="en-US" dirty="0">
                <a:solidFill>
                  <a:srgbClr val="C00000"/>
                </a:solidFill>
              </a:rPr>
              <a:t>taught</a:t>
            </a:r>
            <a:r>
              <a:rPr lang="en-US" dirty="0"/>
              <a:t> syllable types on white board for reference (open &amp; closed).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/>
              <a:t>Echo spell the 1st word. S. write the word on their white board.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Prompt S. to mark vowels with 'x' &amp; divided into syllables.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pPr marL="514350" indent="-514350">
              <a:buAutoNum type="arabicPeriod"/>
            </a:pPr>
            <a:r>
              <a:rPr lang="en-US" dirty="0"/>
              <a:t>Then, prompt S. to identify &amp; label the syllable types (see example).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Monitor as S. label, questioning to elicit error correction.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Wait for S. to finish, then prompt, </a:t>
            </a:r>
            <a:r>
              <a:rPr lang="en-US" b="1" i="1" dirty="0"/>
              <a:t>Boards up.</a:t>
            </a:r>
            <a:r>
              <a:rPr lang="en-US" dirty="0"/>
              <a:t>   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pPr marL="514350" indent="-514350">
              <a:buAutoNum type="arabicPeriod"/>
            </a:pPr>
            <a:r>
              <a:rPr lang="en-US" dirty="0">
                <a:ea typeface="Calibri" panose="020F0502020204030204"/>
                <a:cs typeface="Calibri" panose="020F0502020204030204"/>
              </a:rPr>
              <a:t>Ask S. to identify previously taught language concepts for review (e.g., schwa, blends, digraphs, soft 'c' or 'g').</a:t>
            </a:r>
          </a:p>
          <a:p>
            <a:pPr marL="514350" indent="-514350">
              <a:buAutoNum type="arabicPeriod"/>
            </a:pPr>
            <a:r>
              <a:rPr lang="en-US" dirty="0">
                <a:ea typeface="Calibri" panose="020F0502020204030204"/>
                <a:cs typeface="Calibri" panose="020F0502020204030204"/>
              </a:rPr>
              <a:t>Continue with remaining words as time allows.</a:t>
            </a:r>
          </a:p>
        </p:txBody>
      </p:sp>
      <p:pic>
        <p:nvPicPr>
          <p:cNvPr id="4" name="Picture 3" descr="A white rectangular card with black letters&#10;&#10;Description automatically generated">
            <a:extLst>
              <a:ext uri="{FF2B5EF4-FFF2-40B4-BE49-F238E27FC236}">
                <a16:creationId xmlns:a16="http://schemas.microsoft.com/office/drawing/2014/main" id="{A56AEEC7-3A0F-690C-FE1A-43AEF9E0BE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7165" y="1184066"/>
            <a:ext cx="801897" cy="1326850"/>
          </a:xfrm>
          <a:prstGeom prst="rect">
            <a:avLst/>
          </a:prstGeom>
        </p:spPr>
      </p:pic>
      <p:pic>
        <p:nvPicPr>
          <p:cNvPr id="5" name="Picture 4" descr="A close-up of a white background&#10;&#10;Description automatically generated">
            <a:extLst>
              <a:ext uri="{FF2B5EF4-FFF2-40B4-BE49-F238E27FC236}">
                <a16:creationId xmlns:a16="http://schemas.microsoft.com/office/drawing/2014/main" id="{B16956FF-5B77-6645-FD3D-276B1E4993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1612" y="5502125"/>
            <a:ext cx="2567795" cy="1360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924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achieve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319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underlie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027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belief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324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magpie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30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believe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442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calorie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661583" y="6488668"/>
            <a:ext cx="3337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Ə</a:t>
            </a:r>
            <a:endParaRPr lang="en-US" sz="1000" dirty="0"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467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cookie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63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DFC1B6A-BAC8-4882-ADA0-31C26CD61FB4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customXml/itemProps2.xml><?xml version="1.0" encoding="utf-8"?>
<ds:datastoreItem xmlns:ds="http://schemas.openxmlformats.org/officeDocument/2006/customXml" ds:itemID="{4009E875-4DE3-4FEF-B17B-0C76C2E106A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2F3DAEB-A68D-49F7-B303-A88289DFF8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151</Words>
  <Application>Microsoft Office PowerPoint</Application>
  <PresentationFormat>Widescreen</PresentationFormat>
  <Paragraphs>32</Paragraphs>
  <Slides>12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11.11</vt:lpstr>
      <vt:lpstr>Name the Syllable Types!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1.2</dc:title>
  <dc:creator>Kelly Robbins</dc:creator>
  <cp:lastModifiedBy>Kelly Robbins</cp:lastModifiedBy>
  <cp:revision>69</cp:revision>
  <dcterms:created xsi:type="dcterms:W3CDTF">2017-08-10T22:22:47Z</dcterms:created>
  <dcterms:modified xsi:type="dcterms:W3CDTF">2024-09-10T22:03:04Z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